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77" r:id="rId4"/>
    <p:sldId id="276" r:id="rId5"/>
    <p:sldId id="274" r:id="rId6"/>
    <p:sldId id="325" r:id="rId7"/>
    <p:sldId id="339" r:id="rId8"/>
    <p:sldId id="340" r:id="rId9"/>
    <p:sldId id="349" r:id="rId10"/>
    <p:sldId id="341" r:id="rId11"/>
    <p:sldId id="342" r:id="rId12"/>
    <p:sldId id="343" r:id="rId13"/>
    <p:sldId id="345" r:id="rId14"/>
    <p:sldId id="338" r:id="rId15"/>
    <p:sldId id="347" r:id="rId16"/>
    <p:sldId id="348" r:id="rId17"/>
    <p:sldId id="351" r:id="rId18"/>
    <p:sldId id="352" r:id="rId19"/>
    <p:sldId id="270" r:id="rId20"/>
    <p:sldId id="350" r:id="rId21"/>
    <p:sldId id="278" r:id="rId22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eiller Numérique - Mairie Peyruis" initials="CNMP" lastIdx="1" clrIdx="0">
    <p:extLst>
      <p:ext uri="{19B8F6BF-5375-455C-9EA6-DF929625EA0E}">
        <p15:presenceInfo xmlns:p15="http://schemas.microsoft.com/office/powerpoint/2012/main" userId="S::conseiller.numerique@peyruis.fr::78b7c5b4-2592-4ce4-a952-9cd0c938cd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37"/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29" autoAdjust="0"/>
    <p:restoredTop sz="93370" autoAdjust="0"/>
  </p:normalViewPr>
  <p:slideViewPr>
    <p:cSldViewPr snapToGrid="0">
      <p:cViewPr varScale="1">
        <p:scale>
          <a:sx n="68" d="100"/>
          <a:sy n="68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298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1785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597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2089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4965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635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0950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9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929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65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955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408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Pourquoi vous êtes vous inscrits aujourd’hui ? Quel est votre besoin ?</a:t>
            </a:r>
          </a:p>
        </p:txBody>
      </p:sp>
    </p:spTree>
    <p:extLst>
      <p:ext uri="{BB962C8B-B14F-4D97-AF65-F5344CB8AC3E}">
        <p14:creationId xmlns:p14="http://schemas.microsoft.com/office/powerpoint/2010/main" val="357915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24" indent="-177724">
              <a:buFontTx/>
              <a:buChar char="-"/>
            </a:pPr>
            <a:r>
              <a:rPr lang="fr-FR" dirty="0"/>
              <a:t>Tutoiements ?</a:t>
            </a:r>
          </a:p>
          <a:p>
            <a:pPr marL="177724" indent="-177724">
              <a:buFontTx/>
              <a:buChar char="-"/>
            </a:pPr>
            <a:r>
              <a:rPr lang="fr-FR" dirty="0"/>
              <a:t>On s’écoute</a:t>
            </a:r>
          </a:p>
          <a:p>
            <a:pPr marL="177724" indent="-177724">
              <a:buFontTx/>
              <a:buChar char="-"/>
            </a:pPr>
            <a:r>
              <a:rPr lang="fr-FR" dirty="0"/>
              <a:t>Pas de jugement</a:t>
            </a:r>
          </a:p>
          <a:p>
            <a:pPr marL="177724" indent="-177724">
              <a:buFontTx/>
              <a:buChar char="-"/>
            </a:pPr>
            <a:r>
              <a:rPr lang="fr-FR" dirty="0"/>
              <a:t>Respect, tolérance</a:t>
            </a:r>
          </a:p>
          <a:p>
            <a:pPr marL="177724" indent="-177724">
              <a:buFontTx/>
              <a:buChar char="-"/>
            </a:pPr>
            <a:r>
              <a:rPr lang="fr-FR" dirty="0"/>
              <a:t>IL N’Y A PAS DE QUESTIONS BÊTES : n’hésitez pas à me poser des questions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44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47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9855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281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01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766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9B8A-DA79-4198-87E2-012D215B2509}" type="datetime1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D2D3-14A2-4D64-9972-09C33C854ABF}" type="datetime1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988F-FEEE-4400-99FD-98560CDDE8E8}" type="datetime1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19C7-85B5-4721-B4C3-FA423B2F3082}" type="datetime1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C7C1-EF9C-467E-A765-7004CB3D5B67}" type="datetime1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23B0-1C2B-45EE-9311-829BAA910A9E}" type="datetime1">
              <a:rPr lang="fr-FR" smtClean="0"/>
              <a:t>12/07/2024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735A-0EBE-49B8-A4CB-80AA23F09DD6}" type="datetime1">
              <a:rPr lang="fr-FR" smtClean="0"/>
              <a:t>12/07/2024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D4FA-BED3-4050-ADEA-B5D73C45348B}" type="datetime1">
              <a:rPr lang="fr-FR" smtClean="0"/>
              <a:t>12/07/2024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7E16-BB8A-4E7C-9FB7-5932D6D8B150}" type="datetime1">
              <a:rPr lang="fr-FR" smtClean="0"/>
              <a:t>12/07/2024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08FA-B4D1-489C-BACD-0A569B3186C7}" type="datetime1">
              <a:rPr lang="fr-FR" smtClean="0"/>
              <a:t>12/07/2024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30AE-2808-4E2A-8E66-74FFC5F5F5ED}" type="datetime1">
              <a:rPr lang="fr-FR" smtClean="0"/>
              <a:t>12/07/2024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5523A-254C-446D-B089-3D91B272DABA}" type="datetime1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Canva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017" y="2601119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 « </a:t>
            </a:r>
            <a:r>
              <a:rPr lang="fr-FR" b="1" dirty="0" err="1">
                <a:solidFill>
                  <a:schemeClr val="bg1"/>
                </a:solidFill>
              </a:rPr>
              <a:t>Canva</a:t>
            </a:r>
            <a:r>
              <a:rPr lang="fr-FR" b="1" dirty="0">
                <a:solidFill>
                  <a:schemeClr val="bg1"/>
                </a:solidFill>
              </a:rPr>
              <a:t> »,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Création d’affiches </a:t>
            </a:r>
            <a:r>
              <a:rPr lang="fr-FR" b="1">
                <a:solidFill>
                  <a:schemeClr val="bg1"/>
                </a:solidFill>
              </a:rPr>
              <a:t>| Flyers | CV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120B52B-6EFE-4448-B9DF-05101B148350}"/>
              </a:ext>
            </a:extLst>
          </p:cNvPr>
          <p:cNvSpPr txBox="1"/>
          <p:nvPr/>
        </p:nvSpPr>
        <p:spPr>
          <a:xfrm>
            <a:off x="838199" y="1561251"/>
            <a:ext cx="4088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 👉 Créer un premier design !</a:t>
            </a:r>
            <a:endParaRPr lang="fr-FR" sz="2400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733AC223-6622-4DFA-AFB6-46771FE7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D8E-D7B4-4167-8C91-63DD83ED9E74}" type="datetime1">
              <a:rPr lang="fr-FR" smtClean="0"/>
              <a:t>12/07/2024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AFF5615-45C6-4C69-BF31-D2B456C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42B8977-E85C-4078-B708-5DF64BD5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FC1F95-26B9-4778-A889-86AE769C7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222374"/>
            <a:ext cx="7834604" cy="2970319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937A83C-20DF-4866-8791-191B6B9A2B01}"/>
              </a:ext>
            </a:extLst>
          </p:cNvPr>
          <p:cNvCxnSpPr>
            <a:cxnSpLocks/>
          </p:cNvCxnSpPr>
          <p:nvPr/>
        </p:nvCxnSpPr>
        <p:spPr>
          <a:xfrm>
            <a:off x="2324878" y="3769484"/>
            <a:ext cx="3771122" cy="699878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4326B17-0893-4AB5-A5D8-F8C0400D7E07}"/>
              </a:ext>
            </a:extLst>
          </p:cNvPr>
          <p:cNvSpPr txBox="1"/>
          <p:nvPr/>
        </p:nvSpPr>
        <p:spPr>
          <a:xfrm>
            <a:off x="5812971" y="3869198"/>
            <a:ext cx="1110344" cy="1200329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9540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6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81963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733AC223-6622-4DFA-AFB6-46771FE7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D8E-D7B4-4167-8C91-63DD83ED9E74}" type="datetime1">
              <a:rPr lang="fr-FR" smtClean="0"/>
              <a:t>12/07/2024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AFF5615-45C6-4C69-BF31-D2B456C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42B8977-E85C-4078-B708-5DF64BD5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80C7796-1AE3-468D-8AD1-841958614D5D}"/>
              </a:ext>
            </a:extLst>
          </p:cNvPr>
          <p:cNvGrpSpPr/>
          <p:nvPr/>
        </p:nvGrpSpPr>
        <p:grpSpPr>
          <a:xfrm>
            <a:off x="1915058" y="1153097"/>
            <a:ext cx="8361881" cy="5489121"/>
            <a:chOff x="344531" y="898469"/>
            <a:chExt cx="8361881" cy="5489121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120B52B-6EFE-4448-B9DF-05101B148350}"/>
                </a:ext>
              </a:extLst>
            </p:cNvPr>
            <p:cNvSpPr txBox="1"/>
            <p:nvPr/>
          </p:nvSpPr>
          <p:spPr>
            <a:xfrm>
              <a:off x="838199" y="898469"/>
              <a:ext cx="408836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b="1" dirty="0"/>
                <a:t> 👉 Créer un premier design !</a:t>
              </a:r>
              <a:endParaRPr lang="fr-FR" sz="2400" dirty="0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5FA0F2D-29B9-4AC4-B05C-9722A6B1A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3088"/>
            <a:stretch/>
          </p:blipFill>
          <p:spPr>
            <a:xfrm>
              <a:off x="4134411" y="1527141"/>
              <a:ext cx="4018990" cy="4860449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E299F40-DABB-45E0-9326-0103C94E6093}"/>
                </a:ext>
              </a:extLst>
            </p:cNvPr>
            <p:cNvSpPr txBox="1"/>
            <p:nvPr/>
          </p:nvSpPr>
          <p:spPr>
            <a:xfrm>
              <a:off x="7035010" y="3577683"/>
              <a:ext cx="1671402" cy="1323439"/>
            </a:xfrm>
            <a:prstGeom prst="rect">
              <a:avLst/>
            </a:prstGeom>
            <a:noFill/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/>
                <a:t>Vous trouvez sur la gauche différents modèles.</a:t>
              </a: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3CB7DB6A-7F33-474D-91E5-1D5FE95EEA25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5868686" y="3351217"/>
              <a:ext cx="1166324" cy="888186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BB778A18-A863-48A6-B948-AADF1395F0C2}"/>
                </a:ext>
              </a:extLst>
            </p:cNvPr>
            <p:cNvSpPr/>
            <p:nvPr/>
          </p:nvSpPr>
          <p:spPr>
            <a:xfrm>
              <a:off x="6242178" y="1498353"/>
              <a:ext cx="718458" cy="358088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FFA6B342-69AB-4D54-BB51-45FA2C58B082}"/>
                </a:ext>
              </a:extLst>
            </p:cNvPr>
            <p:cNvCxnSpPr>
              <a:cxnSpLocks/>
              <a:stCxn id="21" idx="0"/>
              <a:endCxn id="19" idx="5"/>
            </p:cNvCxnSpPr>
            <p:nvPr/>
          </p:nvCxnSpPr>
          <p:spPr>
            <a:xfrm flipH="1" flipV="1">
              <a:off x="6855420" y="1804000"/>
              <a:ext cx="618812" cy="646485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18F28558-6AF0-44BA-9894-4D1B7ABE5606}"/>
                </a:ext>
              </a:extLst>
            </p:cNvPr>
            <p:cNvSpPr txBox="1"/>
            <p:nvPr/>
          </p:nvSpPr>
          <p:spPr>
            <a:xfrm>
              <a:off x="6699252" y="2450485"/>
              <a:ext cx="1549960" cy="9233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dirty="0"/>
                <a:t>Pour annuler la dernière action</a:t>
              </a: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6DC1682-44C8-4B53-815C-7A86C1E48D2B}"/>
                </a:ext>
              </a:extLst>
            </p:cNvPr>
            <p:cNvSpPr/>
            <p:nvPr/>
          </p:nvSpPr>
          <p:spPr>
            <a:xfrm>
              <a:off x="3927250" y="1835538"/>
              <a:ext cx="718458" cy="358088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1CA30CA6-B835-4F2A-A91E-DAD4632AB050}"/>
                </a:ext>
              </a:extLst>
            </p:cNvPr>
            <p:cNvSpPr/>
            <p:nvPr/>
          </p:nvSpPr>
          <p:spPr>
            <a:xfrm>
              <a:off x="3927250" y="2265641"/>
              <a:ext cx="718458" cy="358088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4ED7DE32-DF28-4421-B436-900B25BF9EE9}"/>
                </a:ext>
              </a:extLst>
            </p:cNvPr>
            <p:cNvSpPr/>
            <p:nvPr/>
          </p:nvSpPr>
          <p:spPr>
            <a:xfrm>
              <a:off x="3927250" y="2742490"/>
              <a:ext cx="718458" cy="358088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380BA7BD-37E3-4CE1-86C3-2C5C7CA46644}"/>
                </a:ext>
              </a:extLst>
            </p:cNvPr>
            <p:cNvSpPr/>
            <p:nvPr/>
          </p:nvSpPr>
          <p:spPr>
            <a:xfrm>
              <a:off x="3927250" y="3129366"/>
              <a:ext cx="718458" cy="358088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3A040179-DFF3-41EC-B9B8-390CCDFC1194}"/>
                </a:ext>
              </a:extLst>
            </p:cNvPr>
            <p:cNvSpPr/>
            <p:nvPr/>
          </p:nvSpPr>
          <p:spPr>
            <a:xfrm>
              <a:off x="3926313" y="3559756"/>
              <a:ext cx="718458" cy="358088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57EE3DB-7C10-4F7A-8A73-F15A3DE8CE38}"/>
                </a:ext>
              </a:extLst>
            </p:cNvPr>
            <p:cNvSpPr/>
            <p:nvPr/>
          </p:nvSpPr>
          <p:spPr>
            <a:xfrm>
              <a:off x="3926313" y="3954207"/>
              <a:ext cx="718458" cy="358088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C1964116-94EE-4E2B-9578-80BD31317C7E}"/>
                </a:ext>
              </a:extLst>
            </p:cNvPr>
            <p:cNvCxnSpPr>
              <a:cxnSpLocks/>
              <a:stCxn id="30" idx="3"/>
              <a:endCxn id="23" idx="2"/>
            </p:cNvCxnSpPr>
            <p:nvPr/>
          </p:nvCxnSpPr>
          <p:spPr>
            <a:xfrm>
              <a:off x="3087731" y="1798955"/>
              <a:ext cx="839519" cy="215627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757EE27-8724-406E-A9BF-3FF04F9114DA}"/>
                </a:ext>
              </a:extLst>
            </p:cNvPr>
            <p:cNvSpPr txBox="1"/>
            <p:nvPr/>
          </p:nvSpPr>
          <p:spPr>
            <a:xfrm>
              <a:off x="344531" y="1337290"/>
              <a:ext cx="2743200" cy="9233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dirty="0"/>
                <a:t>Les différents modèles proposés selon le type de document choisi</a:t>
              </a:r>
            </a:p>
          </p:txBody>
        </p: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A15BE629-C202-450D-8C9A-3B5FE9CFB583}"/>
                </a:ext>
              </a:extLst>
            </p:cNvPr>
            <p:cNvCxnSpPr>
              <a:cxnSpLocks/>
              <a:stCxn id="34" idx="3"/>
              <a:endCxn id="24" idx="2"/>
            </p:cNvCxnSpPr>
            <p:nvPr/>
          </p:nvCxnSpPr>
          <p:spPr>
            <a:xfrm flipV="1">
              <a:off x="3087731" y="2444685"/>
              <a:ext cx="839519" cy="353718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80BBB38D-DC42-4057-8B1C-60B93782E0F6}"/>
                </a:ext>
              </a:extLst>
            </p:cNvPr>
            <p:cNvSpPr txBox="1"/>
            <p:nvPr/>
          </p:nvSpPr>
          <p:spPr>
            <a:xfrm>
              <a:off x="344531" y="2475237"/>
              <a:ext cx="274320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dirty="0"/>
                <a:t>Dessins, formes… à ajouter à votre document</a:t>
              </a:r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3BCE3037-C8D3-4305-AD0C-36A07EDD3C57}"/>
                </a:ext>
              </a:extLst>
            </p:cNvPr>
            <p:cNvCxnSpPr>
              <a:cxnSpLocks/>
              <a:stCxn id="37" idx="3"/>
              <a:endCxn id="25" idx="2"/>
            </p:cNvCxnSpPr>
            <p:nvPr/>
          </p:nvCxnSpPr>
          <p:spPr>
            <a:xfrm flipV="1">
              <a:off x="3087731" y="2921534"/>
              <a:ext cx="839519" cy="695924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B77C6E2-67F0-4A93-8EBE-D18C4F2B37D8}"/>
                </a:ext>
              </a:extLst>
            </p:cNvPr>
            <p:cNvSpPr txBox="1"/>
            <p:nvPr/>
          </p:nvSpPr>
          <p:spPr>
            <a:xfrm>
              <a:off x="344531" y="3294292"/>
              <a:ext cx="274320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dirty="0"/>
                <a:t>Importer des images ou vidéos dans </a:t>
              </a:r>
              <a:r>
                <a:rPr lang="fr-FR" dirty="0" err="1"/>
                <a:t>Canva</a:t>
              </a:r>
              <a:endParaRPr lang="fr-FR" dirty="0"/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7FEA5815-095B-4F5B-BB74-59640746B6BE}"/>
                </a:ext>
              </a:extLst>
            </p:cNvPr>
            <p:cNvCxnSpPr>
              <a:cxnSpLocks/>
              <a:stCxn id="39" idx="3"/>
              <a:endCxn id="26" idx="2"/>
            </p:cNvCxnSpPr>
            <p:nvPr/>
          </p:nvCxnSpPr>
          <p:spPr>
            <a:xfrm flipV="1">
              <a:off x="3087731" y="3308410"/>
              <a:ext cx="839519" cy="910786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519AFB09-8575-4F62-A0D4-BD743A42333F}"/>
                </a:ext>
              </a:extLst>
            </p:cNvPr>
            <p:cNvSpPr txBox="1"/>
            <p:nvPr/>
          </p:nvSpPr>
          <p:spPr>
            <a:xfrm>
              <a:off x="344531" y="4034530"/>
              <a:ext cx="2743200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dirty="0"/>
                <a:t>Créer une zone de texte</a:t>
              </a: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5D7E4308-7E44-42A2-AF6F-530B46235BA5}"/>
                </a:ext>
              </a:extLst>
            </p:cNvPr>
            <p:cNvCxnSpPr>
              <a:cxnSpLocks/>
              <a:stCxn id="42" idx="3"/>
              <a:endCxn id="27" idx="2"/>
            </p:cNvCxnSpPr>
            <p:nvPr/>
          </p:nvCxnSpPr>
          <p:spPr>
            <a:xfrm flipV="1">
              <a:off x="3087731" y="3738800"/>
              <a:ext cx="838582" cy="1404522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57F2CFFB-73DF-4260-86FB-02AEFD73F76A}"/>
                </a:ext>
              </a:extLst>
            </p:cNvPr>
            <p:cNvSpPr txBox="1"/>
            <p:nvPr/>
          </p:nvSpPr>
          <p:spPr>
            <a:xfrm>
              <a:off x="344531" y="4958656"/>
              <a:ext cx="2743200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dirty="0"/>
                <a:t>Styles pré-enregistrés</a:t>
              </a:r>
            </a:p>
          </p:txBody>
        </p: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E121F8AC-0694-4D5D-AF55-2B408FD625EE}"/>
                </a:ext>
              </a:extLst>
            </p:cNvPr>
            <p:cNvCxnSpPr>
              <a:cxnSpLocks/>
              <a:stCxn id="44" idx="3"/>
              <a:endCxn id="28" idx="2"/>
            </p:cNvCxnSpPr>
            <p:nvPr/>
          </p:nvCxnSpPr>
          <p:spPr>
            <a:xfrm flipV="1">
              <a:off x="3087731" y="4133251"/>
              <a:ext cx="838582" cy="1899926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CD7C5615-E95A-4D49-AE61-29BDD399795A}"/>
                </a:ext>
              </a:extLst>
            </p:cNvPr>
            <p:cNvSpPr txBox="1"/>
            <p:nvPr/>
          </p:nvSpPr>
          <p:spPr>
            <a:xfrm>
              <a:off x="344531" y="5848511"/>
              <a:ext cx="2743200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dirty="0"/>
                <a:t>D’autres possibilités</a:t>
              </a: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8E8E680D-C47E-4AB9-A1C9-3A61E7D1E22C}"/>
                </a:ext>
              </a:extLst>
            </p:cNvPr>
            <p:cNvSpPr/>
            <p:nvPr/>
          </p:nvSpPr>
          <p:spPr>
            <a:xfrm>
              <a:off x="4098581" y="1456814"/>
              <a:ext cx="718458" cy="358088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8400C7E7-C649-45AB-AD2B-9C6F68F5D6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4771" y="1219456"/>
              <a:ext cx="431082" cy="307685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BE7C0972-8357-464A-B706-99B4C77A1A60}"/>
                </a:ext>
              </a:extLst>
            </p:cNvPr>
            <p:cNvSpPr txBox="1"/>
            <p:nvPr/>
          </p:nvSpPr>
          <p:spPr>
            <a:xfrm>
              <a:off x="5051446" y="990802"/>
              <a:ext cx="1873359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dirty="0"/>
                <a:t>Revenir à l’accueil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53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3099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-280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🧭 Tour du propriétaire !</a:t>
            </a:r>
            <a:endParaRPr lang="fr-FR" sz="40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36A861-6F7D-4F1D-8D85-BB25DBA7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2BBE-E98F-48CB-94C3-A6AE936AC7BD}" type="datetime1">
              <a:rPr lang="fr-FR" smtClean="0"/>
              <a:t>12/07/2024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DDA3EA-27FB-4B89-9D8D-A503DABF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1E96F3-7DE6-42CA-8DB5-E9F725A1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A6BC54-6DA3-4BEA-B625-2C916CF22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836" y="2660134"/>
            <a:ext cx="8468907" cy="369621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17EA1FE-2447-42B4-BC55-7F9FF553209D}"/>
              </a:ext>
            </a:extLst>
          </p:cNvPr>
          <p:cNvSpPr txBox="1"/>
          <p:nvPr/>
        </p:nvSpPr>
        <p:spPr>
          <a:xfrm>
            <a:off x="3536300" y="3807838"/>
            <a:ext cx="2279782" cy="1631216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Quand je sélectionne du texte, j’ai différentes options qui s’affichent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411BDEC-844D-4947-BBC0-30950B7438E9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676191" y="3135803"/>
            <a:ext cx="185058" cy="672035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E73A8D97-695C-48A2-B767-A715CD477DE7}"/>
              </a:ext>
            </a:extLst>
          </p:cNvPr>
          <p:cNvSpPr/>
          <p:nvPr/>
        </p:nvSpPr>
        <p:spPr>
          <a:xfrm>
            <a:off x="1502229" y="2482277"/>
            <a:ext cx="8761445" cy="653526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8DC2153-2118-46CF-8F9A-873388D4B5B7}"/>
              </a:ext>
            </a:extLst>
          </p:cNvPr>
          <p:cNvCxnSpPr>
            <a:cxnSpLocks/>
          </p:cNvCxnSpPr>
          <p:nvPr/>
        </p:nvCxnSpPr>
        <p:spPr>
          <a:xfrm flipH="1" flipV="1">
            <a:off x="1794767" y="2331405"/>
            <a:ext cx="813139" cy="397191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DAD85687-7ED1-43B3-A759-81BB72984102}"/>
              </a:ext>
            </a:extLst>
          </p:cNvPr>
          <p:cNvSpPr txBox="1"/>
          <p:nvPr/>
        </p:nvSpPr>
        <p:spPr>
          <a:xfrm>
            <a:off x="553614" y="1623519"/>
            <a:ext cx="1293847" cy="707886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Police d’écriture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1024436-7EC7-4EA1-B741-1E86B4BA258E}"/>
              </a:ext>
            </a:extLst>
          </p:cNvPr>
          <p:cNvCxnSpPr>
            <a:cxnSpLocks/>
            <a:endCxn id="23" idx="2"/>
          </p:cNvCxnSpPr>
          <p:nvPr/>
        </p:nvCxnSpPr>
        <p:spPr>
          <a:xfrm flipH="1" flipV="1">
            <a:off x="2872660" y="2206526"/>
            <a:ext cx="1293457" cy="522069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8CF2A948-41D2-465F-B0FD-76B9F46BC58C}"/>
              </a:ext>
            </a:extLst>
          </p:cNvPr>
          <p:cNvSpPr txBox="1"/>
          <p:nvPr/>
        </p:nvSpPr>
        <p:spPr>
          <a:xfrm>
            <a:off x="2042623" y="1498640"/>
            <a:ext cx="1660074" cy="707886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Taille de la police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563FEDE-9A3B-4561-9F3B-1B838269A8AB}"/>
              </a:ext>
            </a:extLst>
          </p:cNvPr>
          <p:cNvCxnSpPr>
            <a:cxnSpLocks/>
          </p:cNvCxnSpPr>
          <p:nvPr/>
        </p:nvCxnSpPr>
        <p:spPr>
          <a:xfrm flipH="1" flipV="1">
            <a:off x="4861249" y="2116407"/>
            <a:ext cx="209936" cy="543727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1D11A63-21AF-456D-9804-D8D66F84E9E9}"/>
              </a:ext>
            </a:extLst>
          </p:cNvPr>
          <p:cNvSpPr txBox="1"/>
          <p:nvPr/>
        </p:nvSpPr>
        <p:spPr>
          <a:xfrm>
            <a:off x="3897859" y="1408521"/>
            <a:ext cx="1364606" cy="707886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Couleur de la police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B26F3DA-F2C2-4AA1-95B6-69193E587175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5816082" y="2029499"/>
            <a:ext cx="279918" cy="657697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41098AAB-2E4C-4B0E-987D-3F3150AC17B2}"/>
              </a:ext>
            </a:extLst>
          </p:cNvPr>
          <p:cNvSpPr txBox="1"/>
          <p:nvPr/>
        </p:nvSpPr>
        <p:spPr>
          <a:xfrm>
            <a:off x="5413697" y="1321613"/>
            <a:ext cx="1364606" cy="707886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Corps de la police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137A16D-666A-4B2D-A4AE-CE896AF0EF9B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6929535" y="2320201"/>
            <a:ext cx="682303" cy="366995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AAE8DD12-FBBB-49FB-9851-D1316A03EBA9}"/>
              </a:ext>
            </a:extLst>
          </p:cNvPr>
          <p:cNvSpPr txBox="1"/>
          <p:nvPr/>
        </p:nvSpPr>
        <p:spPr>
          <a:xfrm>
            <a:off x="6929535" y="1304538"/>
            <a:ext cx="1364606" cy="1015663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Mise en page du texte</a:t>
            </a:r>
          </a:p>
        </p:txBody>
      </p:sp>
    </p:spTree>
    <p:extLst>
      <p:ext uri="{BB962C8B-B14F-4D97-AF65-F5344CB8AC3E}">
        <p14:creationId xmlns:p14="http://schemas.microsoft.com/office/powerpoint/2010/main" val="39060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3099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-280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🧭 Tour du propriétaire !</a:t>
            </a:r>
            <a:endParaRPr lang="fr-FR" sz="40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36A861-6F7D-4F1D-8D85-BB25DBA7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2BBE-E98F-48CB-94C3-A6AE936AC7BD}" type="datetime1">
              <a:rPr lang="fr-FR" smtClean="0"/>
              <a:t>12/07/2024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DDA3EA-27FB-4B89-9D8D-A503DABF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1E96F3-7DE6-42CA-8DB5-E9F725A1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17EA1FE-2447-42B4-BC55-7F9FF553209D}"/>
              </a:ext>
            </a:extLst>
          </p:cNvPr>
          <p:cNvSpPr txBox="1"/>
          <p:nvPr/>
        </p:nvSpPr>
        <p:spPr>
          <a:xfrm>
            <a:off x="4139679" y="1221352"/>
            <a:ext cx="5274911" cy="1015663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Quand je sélectionne une image je peux la redimensionner en étirant le rectangle (grâce au cadres bleu et aux points blancs)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43340D9-3AF1-42D8-A658-B0D4A6CD2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214" y="3228947"/>
            <a:ext cx="3400900" cy="400106"/>
          </a:xfrm>
          <a:prstGeom prst="rect">
            <a:avLst/>
          </a:prstGeom>
          <a:ln>
            <a:solidFill>
              <a:srgbClr val="008037"/>
            </a:solidFill>
          </a:ln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7DD2A07C-C985-4CAB-8F3D-1B5E5A23D32D}"/>
              </a:ext>
            </a:extLst>
          </p:cNvPr>
          <p:cNvCxnSpPr>
            <a:cxnSpLocks/>
            <a:stCxn id="27" idx="3"/>
            <a:endCxn id="22" idx="1"/>
          </p:cNvCxnSpPr>
          <p:nvPr/>
        </p:nvCxnSpPr>
        <p:spPr>
          <a:xfrm>
            <a:off x="7711273" y="3429000"/>
            <a:ext cx="306941" cy="0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9C77136A-4E8B-49B2-92D7-C653F3251F9C}"/>
              </a:ext>
            </a:extLst>
          </p:cNvPr>
          <p:cNvSpPr txBox="1"/>
          <p:nvPr/>
        </p:nvSpPr>
        <p:spPr>
          <a:xfrm>
            <a:off x="6161313" y="2967335"/>
            <a:ext cx="154996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Les options de modifications des images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90C34C9-9D92-4B14-8686-93B32A813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14" y="3228947"/>
            <a:ext cx="4867954" cy="400106"/>
          </a:xfrm>
          <a:prstGeom prst="rect">
            <a:avLst/>
          </a:prstGeom>
          <a:ln>
            <a:solidFill>
              <a:srgbClr val="008037"/>
            </a:solidFill>
          </a:ln>
        </p:spPr>
      </p:pic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D6C4DA75-FA97-47B2-BD62-604988D4A6A4}"/>
              </a:ext>
            </a:extLst>
          </p:cNvPr>
          <p:cNvCxnSpPr>
            <a:cxnSpLocks/>
            <a:stCxn id="27" idx="1"/>
            <a:endCxn id="16" idx="3"/>
          </p:cNvCxnSpPr>
          <p:nvPr/>
        </p:nvCxnSpPr>
        <p:spPr>
          <a:xfrm flipH="1">
            <a:off x="5771468" y="3429000"/>
            <a:ext cx="389845" cy="0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F033C7B4-EA8D-464D-BCD6-6A98E1AAE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62" y="898903"/>
            <a:ext cx="1819529" cy="1648055"/>
          </a:xfrm>
          <a:prstGeom prst="rect">
            <a:avLst/>
          </a:prstGeom>
        </p:spPr>
      </p:pic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9A890EEB-A1CA-4BD4-BF97-70489B2B1383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985796" y="1729184"/>
            <a:ext cx="1153883" cy="13344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75FF33DD-2699-4E09-9F1D-CF39B8168A4C}"/>
              </a:ext>
            </a:extLst>
          </p:cNvPr>
          <p:cNvSpPr txBox="1"/>
          <p:nvPr/>
        </p:nvSpPr>
        <p:spPr>
          <a:xfrm>
            <a:off x="3458544" y="4647197"/>
            <a:ext cx="5274911" cy="1631216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💡 Quand je passe ma souris sur ces options, je vois le détail de ce qu’elles proposent comme changement. </a:t>
            </a:r>
          </a:p>
          <a:p>
            <a:pPr algn="ctr"/>
            <a:r>
              <a:rPr lang="fr-FR" sz="2000" dirty="0"/>
              <a:t>👉 Je peux tout essayer, puisque que je peux revenir en arrière à tout moment.</a:t>
            </a:r>
          </a:p>
        </p:txBody>
      </p:sp>
    </p:spTree>
    <p:extLst>
      <p:ext uri="{BB962C8B-B14F-4D97-AF65-F5344CB8AC3E}">
        <p14:creationId xmlns:p14="http://schemas.microsoft.com/office/powerpoint/2010/main" val="357285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3099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-280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Manipulons !</a:t>
            </a:r>
            <a:endParaRPr lang="fr-FR" sz="4000" dirty="0"/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A3E8098E-B376-44F5-9DD0-67287F70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895742"/>
            <a:ext cx="11046555" cy="5155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🌐</a:t>
            </a:r>
            <a:r>
              <a:rPr lang="fr-FR" sz="2400" i="1" dirty="0"/>
              <a:t> </a:t>
            </a:r>
            <a:r>
              <a:rPr lang="fr-FR" sz="2400" dirty="0"/>
              <a:t>Rendez-vous sur le site www.canva.com</a:t>
            </a:r>
          </a:p>
          <a:p>
            <a:pPr marL="0" indent="0" algn="ctr">
              <a:buNone/>
            </a:pPr>
            <a:r>
              <a:rPr lang="fr-FR" sz="2400" dirty="0"/>
              <a:t>		👉 Créez votre compte        		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36A861-6F7D-4F1D-8D85-BB25DBA7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2BBE-E98F-48CB-94C3-A6AE936AC7BD}" type="datetime1">
              <a:rPr lang="fr-FR" smtClean="0"/>
              <a:t>12/07/2024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DDA3EA-27FB-4B89-9D8D-A503DABF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Canva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1E96F3-7DE6-42CA-8DB5-E9F725A1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0215A3D-6D23-3D88-4324-A8F2553B0ED8}"/>
              </a:ext>
            </a:extLst>
          </p:cNvPr>
          <p:cNvSpPr txBox="1">
            <a:spLocks/>
          </p:cNvSpPr>
          <p:nvPr/>
        </p:nvSpPr>
        <p:spPr>
          <a:xfrm>
            <a:off x="1038809" y="1907272"/>
            <a:ext cx="3747796" cy="3675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🔍 Créez une affiche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🧐 Choisissez un modèle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🍀Modifiez le texte :</a:t>
            </a:r>
          </a:p>
          <a:p>
            <a:pPr algn="ctr">
              <a:buFontTx/>
              <a:buChar char="-"/>
            </a:pPr>
            <a:r>
              <a:rPr lang="fr-FR" sz="2400" dirty="0"/>
              <a:t>Type événement</a:t>
            </a:r>
          </a:p>
          <a:p>
            <a:pPr algn="ctr">
              <a:buFontTx/>
              <a:buChar char="-"/>
            </a:pPr>
            <a:r>
              <a:rPr lang="fr-FR" sz="2400" dirty="0"/>
              <a:t>Date</a:t>
            </a:r>
          </a:p>
          <a:p>
            <a:pPr algn="ctr">
              <a:buFontTx/>
              <a:buChar char="-"/>
            </a:pPr>
            <a:r>
              <a:rPr lang="fr-FR" sz="2400" dirty="0"/>
              <a:t>Lieu</a:t>
            </a:r>
          </a:p>
          <a:p>
            <a:pPr algn="ctr">
              <a:buFontTx/>
              <a:buChar char="-"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</p:txBody>
      </p: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C6A546E4-313B-32DD-256E-3552ADDF8AC3}"/>
              </a:ext>
            </a:extLst>
          </p:cNvPr>
          <p:cNvSpPr txBox="1">
            <a:spLocks/>
          </p:cNvSpPr>
          <p:nvPr/>
        </p:nvSpPr>
        <p:spPr>
          <a:xfrm>
            <a:off x="6506547" y="2221304"/>
            <a:ext cx="3747796" cy="3442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200" dirty="0"/>
              <a:t>➕ Ajoutez un élément 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200" dirty="0"/>
              <a:t>- Image sur le thème choisi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200" dirty="0"/>
              <a:t>🎨 Changez la couleur du texte et du fond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200" dirty="0"/>
              <a:t>💾 Téléchargez votre document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45D5757-311B-03CC-2408-E5F30DE84DC1}"/>
              </a:ext>
            </a:extLst>
          </p:cNvPr>
          <p:cNvCxnSpPr>
            <a:cxnSpLocks/>
          </p:cNvCxnSpPr>
          <p:nvPr/>
        </p:nvCxnSpPr>
        <p:spPr>
          <a:xfrm>
            <a:off x="5971592" y="2056561"/>
            <a:ext cx="0" cy="4157627"/>
          </a:xfrm>
          <a:prstGeom prst="line">
            <a:avLst/>
          </a:prstGeom>
          <a:ln w="76200">
            <a:solidFill>
              <a:srgbClr val="008037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74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513950B-ECB5-40A1-B3EB-C14365EA6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267" y="985275"/>
            <a:ext cx="6663027" cy="5400224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3099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-239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🔽 Télécharger son document !</a:t>
            </a:r>
            <a:endParaRPr lang="fr-FR" sz="4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DDA3EA-27FB-4B89-9D8D-A503DABF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037"/>
            <a:ext cx="4114800" cy="365125"/>
          </a:xfrm>
        </p:spPr>
        <p:txBody>
          <a:bodyPr/>
          <a:lstStyle/>
          <a:p>
            <a:r>
              <a:rPr lang="fr-FR" dirty="0" err="1"/>
              <a:t>Canva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1E96F3-7DE6-42CA-8DB5-E9F725A1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9809" y="6385499"/>
            <a:ext cx="274320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81A13FE-363C-4BEB-9868-5F5573CAB80E}"/>
              </a:ext>
            </a:extLst>
          </p:cNvPr>
          <p:cNvSpPr/>
          <p:nvPr/>
        </p:nvSpPr>
        <p:spPr>
          <a:xfrm>
            <a:off x="2970578" y="5908091"/>
            <a:ext cx="1753687" cy="4349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9A20723-5682-4354-9794-174FF4D9A6D7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2637786" y="6014749"/>
            <a:ext cx="332792" cy="110800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155056DA-2BD5-400A-B895-0AEDD77B1E06}"/>
              </a:ext>
            </a:extLst>
          </p:cNvPr>
          <p:cNvSpPr txBox="1"/>
          <p:nvPr/>
        </p:nvSpPr>
        <p:spPr>
          <a:xfrm>
            <a:off x="231533" y="792543"/>
            <a:ext cx="2927911" cy="830997"/>
          </a:xfrm>
          <a:prstGeom prst="rect">
            <a:avLst/>
          </a:prstGeom>
          <a:solidFill>
            <a:srgbClr val="008037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🧐 Mon projet est terminé, je fais quoi ?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FC38931-841F-45D6-BF19-74FF26E7B0E7}"/>
              </a:ext>
            </a:extLst>
          </p:cNvPr>
          <p:cNvSpPr/>
          <p:nvPr/>
        </p:nvSpPr>
        <p:spPr>
          <a:xfrm>
            <a:off x="6023576" y="1010389"/>
            <a:ext cx="283920" cy="271156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178BC01C-BB16-4CA4-B76D-A88E15CCB64F}"/>
              </a:ext>
            </a:extLst>
          </p:cNvPr>
          <p:cNvCxnSpPr>
            <a:cxnSpLocks/>
            <a:stCxn id="29" idx="5"/>
            <a:endCxn id="33" idx="0"/>
          </p:cNvCxnSpPr>
          <p:nvPr/>
        </p:nvCxnSpPr>
        <p:spPr>
          <a:xfrm>
            <a:off x="6265917" y="1241835"/>
            <a:ext cx="497076" cy="264584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2298D129-4A4A-492C-B628-1D754CBB2E36}"/>
              </a:ext>
            </a:extLst>
          </p:cNvPr>
          <p:cNvSpPr txBox="1"/>
          <p:nvPr/>
        </p:nvSpPr>
        <p:spPr>
          <a:xfrm>
            <a:off x="5553357" y="1506419"/>
            <a:ext cx="2419272" cy="1323439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En cliquant ici j’accède aux options de téléchargement de ma création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02C966-D040-429A-9A74-C487F0EA2F3C}"/>
              </a:ext>
            </a:extLst>
          </p:cNvPr>
          <p:cNvSpPr txBox="1"/>
          <p:nvPr/>
        </p:nvSpPr>
        <p:spPr>
          <a:xfrm>
            <a:off x="218514" y="5660806"/>
            <a:ext cx="2419272" cy="1015663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Pour créer un document avec plusieurs pages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1FB7933-CEDE-4028-A079-BBA2FD6A39A5}"/>
              </a:ext>
            </a:extLst>
          </p:cNvPr>
          <p:cNvSpPr/>
          <p:nvPr/>
        </p:nvSpPr>
        <p:spPr>
          <a:xfrm>
            <a:off x="4894561" y="1713394"/>
            <a:ext cx="283920" cy="271156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86753B1-839B-4239-B303-F69331B4035C}"/>
              </a:ext>
            </a:extLst>
          </p:cNvPr>
          <p:cNvCxnSpPr>
            <a:cxnSpLocks/>
            <a:stCxn id="23" idx="3"/>
            <a:endCxn id="21" idx="2"/>
          </p:cNvCxnSpPr>
          <p:nvPr/>
        </p:nvCxnSpPr>
        <p:spPr>
          <a:xfrm flipV="1">
            <a:off x="2155371" y="1848972"/>
            <a:ext cx="2739190" cy="324945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ADE1909C-3F93-40F2-BC97-73478E407882}"/>
              </a:ext>
            </a:extLst>
          </p:cNvPr>
          <p:cNvSpPr txBox="1"/>
          <p:nvPr/>
        </p:nvSpPr>
        <p:spPr>
          <a:xfrm>
            <a:off x="189297" y="1850751"/>
            <a:ext cx="1966074" cy="646331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Pour copier la page actuelle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47A8393-47A2-4140-A117-FC4AB74BA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549" y="852082"/>
            <a:ext cx="3219899" cy="2762636"/>
          </a:xfrm>
          <a:prstGeom prst="rect">
            <a:avLst/>
          </a:prstGeom>
          <a:ln>
            <a:solidFill>
              <a:srgbClr val="008037"/>
            </a:solidFill>
          </a:ln>
        </p:spPr>
      </p:pic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0A318884-721D-4F56-B658-72848A154F57}"/>
              </a:ext>
            </a:extLst>
          </p:cNvPr>
          <p:cNvCxnSpPr>
            <a:cxnSpLocks/>
          </p:cNvCxnSpPr>
          <p:nvPr/>
        </p:nvCxnSpPr>
        <p:spPr>
          <a:xfrm flipV="1">
            <a:off x="7972629" y="1488881"/>
            <a:ext cx="280785" cy="187837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D8A0B911-14A6-41FE-B041-0B382FF7A30B}"/>
              </a:ext>
            </a:extLst>
          </p:cNvPr>
          <p:cNvCxnSpPr>
            <a:cxnSpLocks/>
            <a:stCxn id="47" idx="4"/>
          </p:cNvCxnSpPr>
          <p:nvPr/>
        </p:nvCxnSpPr>
        <p:spPr>
          <a:xfrm>
            <a:off x="11209062" y="2133031"/>
            <a:ext cx="0" cy="1623025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>
            <a:extLst>
              <a:ext uri="{FF2B5EF4-FFF2-40B4-BE49-F238E27FC236}">
                <a16:creationId xmlns:a16="http://schemas.microsoft.com/office/drawing/2014/main" id="{B0E25983-9705-4213-B034-F8352F370099}"/>
              </a:ext>
            </a:extLst>
          </p:cNvPr>
          <p:cNvSpPr/>
          <p:nvPr/>
        </p:nvSpPr>
        <p:spPr>
          <a:xfrm>
            <a:off x="10993414" y="1698116"/>
            <a:ext cx="431296" cy="4349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557C2F41-0AEC-451D-8DA7-00E180798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160" y="3756056"/>
            <a:ext cx="1701540" cy="2657460"/>
          </a:xfrm>
          <a:prstGeom prst="rect">
            <a:avLst/>
          </a:prstGeom>
          <a:ln>
            <a:solidFill>
              <a:srgbClr val="008037"/>
            </a:solidFill>
          </a:ln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06F2F985-6DB6-42DE-9FF2-03DEE16FD6ED}"/>
              </a:ext>
            </a:extLst>
          </p:cNvPr>
          <p:cNvSpPr/>
          <p:nvPr/>
        </p:nvSpPr>
        <p:spPr>
          <a:xfrm>
            <a:off x="9047352" y="3130900"/>
            <a:ext cx="1753687" cy="4349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E513535D-0690-44CD-8C56-F72B56E97F6C}"/>
              </a:ext>
            </a:extLst>
          </p:cNvPr>
          <p:cNvSpPr txBox="1"/>
          <p:nvPr/>
        </p:nvSpPr>
        <p:spPr>
          <a:xfrm>
            <a:off x="5466776" y="3090270"/>
            <a:ext cx="2559900" cy="1877437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Quand j’ai sélectionné mon format, je peux télécharger mon document</a:t>
            </a:r>
          </a:p>
          <a:p>
            <a:pPr algn="ctr"/>
            <a:r>
              <a:rPr lang="fr-FR" sz="2000" dirty="0"/>
              <a:t>💡 </a:t>
            </a:r>
            <a:r>
              <a:rPr lang="fr-FR" sz="1600" i="1" dirty="0"/>
              <a:t>Je le retrouve dans mon dossier de téléchargements</a:t>
            </a:r>
            <a:endParaRPr lang="fr-FR" sz="2000" i="1" dirty="0"/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57C43D6B-4AE8-4F1F-9007-25E2C626900D}"/>
              </a:ext>
            </a:extLst>
          </p:cNvPr>
          <p:cNvCxnSpPr>
            <a:cxnSpLocks/>
          </p:cNvCxnSpPr>
          <p:nvPr/>
        </p:nvCxnSpPr>
        <p:spPr>
          <a:xfrm flipH="1">
            <a:off x="8040902" y="3348357"/>
            <a:ext cx="1055951" cy="387444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DFA13385-A79A-45B2-8729-E5BBDF9CCD4B}"/>
              </a:ext>
            </a:extLst>
          </p:cNvPr>
          <p:cNvSpPr txBox="1"/>
          <p:nvPr/>
        </p:nvSpPr>
        <p:spPr>
          <a:xfrm>
            <a:off x="9957707" y="914541"/>
            <a:ext cx="232181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Pour sélectionner le type de fichier que je souhaite créer</a:t>
            </a: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8571E320-85B1-4E88-BE88-B2BD0CC0C2BF}"/>
              </a:ext>
            </a:extLst>
          </p:cNvPr>
          <p:cNvCxnSpPr>
            <a:cxnSpLocks/>
            <a:stCxn id="65" idx="2"/>
            <a:endCxn id="47" idx="0"/>
          </p:cNvCxnSpPr>
          <p:nvPr/>
        </p:nvCxnSpPr>
        <p:spPr>
          <a:xfrm>
            <a:off x="11118617" y="1437761"/>
            <a:ext cx="90445" cy="260355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41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A656232-08AA-4C81-8A67-B5A650279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17" y="1492254"/>
            <a:ext cx="12192000" cy="5377682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3099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-239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💡 Accueil </a:t>
            </a:r>
            <a:endParaRPr lang="fr-FR" sz="4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DDA3EA-27FB-4B89-9D8D-A503DABF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037"/>
            <a:ext cx="4114800" cy="365125"/>
          </a:xfrm>
        </p:spPr>
        <p:txBody>
          <a:bodyPr/>
          <a:lstStyle/>
          <a:p>
            <a:r>
              <a:rPr lang="fr-FR" dirty="0" err="1"/>
              <a:t>Canva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1E96F3-7DE6-42CA-8DB5-E9F725A1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9809" y="6385499"/>
            <a:ext cx="274320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55056DA-2BD5-400A-B895-0AEDD77B1E06}"/>
              </a:ext>
            </a:extLst>
          </p:cNvPr>
          <p:cNvSpPr txBox="1"/>
          <p:nvPr/>
        </p:nvSpPr>
        <p:spPr>
          <a:xfrm>
            <a:off x="149675" y="700228"/>
            <a:ext cx="4447379" cy="830997"/>
          </a:xfrm>
          <a:prstGeom prst="rect">
            <a:avLst/>
          </a:prstGeom>
          <a:solidFill>
            <a:srgbClr val="008037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🧐 sur l’écran d’accueil, je retrouve mes travaux précédents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0E25983-9705-4213-B034-F8352F370099}"/>
              </a:ext>
            </a:extLst>
          </p:cNvPr>
          <p:cNvSpPr/>
          <p:nvPr/>
        </p:nvSpPr>
        <p:spPr>
          <a:xfrm>
            <a:off x="138788" y="3853488"/>
            <a:ext cx="1270133" cy="4349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DFA13385-A79A-45B2-8729-E5BBDF9CCD4B}"/>
              </a:ext>
            </a:extLst>
          </p:cNvPr>
          <p:cNvSpPr txBox="1"/>
          <p:nvPr/>
        </p:nvSpPr>
        <p:spPr>
          <a:xfrm>
            <a:off x="51545" y="5334074"/>
            <a:ext cx="1749264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Je peux travailler à plusieurs sur un document</a:t>
            </a: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8571E320-85B1-4E88-BE88-B2BD0CC0C2BF}"/>
              </a:ext>
            </a:extLst>
          </p:cNvPr>
          <p:cNvCxnSpPr>
            <a:cxnSpLocks/>
            <a:stCxn id="65" idx="0"/>
            <a:endCxn id="47" idx="4"/>
          </p:cNvCxnSpPr>
          <p:nvPr/>
        </p:nvCxnSpPr>
        <p:spPr>
          <a:xfrm flipH="1" flipV="1">
            <a:off x="773855" y="4288403"/>
            <a:ext cx="152322" cy="1045671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7831D9F6-532B-4346-9D97-3A76EBBAA41C}"/>
              </a:ext>
            </a:extLst>
          </p:cNvPr>
          <p:cNvSpPr/>
          <p:nvPr/>
        </p:nvSpPr>
        <p:spPr>
          <a:xfrm>
            <a:off x="10595292" y="1547669"/>
            <a:ext cx="1596708" cy="4349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014B1BD-4C26-413D-A67B-55364733AE55}"/>
              </a:ext>
            </a:extLst>
          </p:cNvPr>
          <p:cNvSpPr txBox="1"/>
          <p:nvPr/>
        </p:nvSpPr>
        <p:spPr>
          <a:xfrm>
            <a:off x="8373086" y="914805"/>
            <a:ext cx="2199033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Pour créer un document personnalisé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4601CA0B-2F81-4C42-AA3C-2754C363EC49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10572119" y="1176415"/>
            <a:ext cx="781681" cy="434915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692CBBCA-014B-4070-AC79-9883881C715D}"/>
              </a:ext>
            </a:extLst>
          </p:cNvPr>
          <p:cNvSpPr/>
          <p:nvPr/>
        </p:nvSpPr>
        <p:spPr>
          <a:xfrm>
            <a:off x="5297646" y="2042704"/>
            <a:ext cx="1596708" cy="4349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902A533D-75CD-4105-B9B3-3191008053AD}"/>
              </a:ext>
            </a:extLst>
          </p:cNvPr>
          <p:cNvSpPr txBox="1"/>
          <p:nvPr/>
        </p:nvSpPr>
        <p:spPr>
          <a:xfrm>
            <a:off x="2277086" y="1769260"/>
            <a:ext cx="2199033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Pour chercher un type de document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CB7CCF9-3D7A-420C-B68A-8DEE0FF9CF82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4476119" y="2030870"/>
            <a:ext cx="821527" cy="229291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F44380B8-1395-4516-8ECA-DADD238B7108}"/>
              </a:ext>
            </a:extLst>
          </p:cNvPr>
          <p:cNvSpPr/>
          <p:nvPr/>
        </p:nvSpPr>
        <p:spPr>
          <a:xfrm>
            <a:off x="1793358" y="4987167"/>
            <a:ext cx="1425703" cy="4349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38928F5-60A1-4478-A2E1-A9B257802A36}"/>
              </a:ext>
            </a:extLst>
          </p:cNvPr>
          <p:cNvSpPr txBox="1"/>
          <p:nvPr/>
        </p:nvSpPr>
        <p:spPr>
          <a:xfrm>
            <a:off x="3673212" y="4873875"/>
            <a:ext cx="2199033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Pour retrouvez mes derniers travaux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53B0C991-5486-4B7A-903E-2EFFD1F18C0F}"/>
              </a:ext>
            </a:extLst>
          </p:cNvPr>
          <p:cNvCxnSpPr>
            <a:cxnSpLocks/>
            <a:endCxn id="49" idx="6"/>
          </p:cNvCxnSpPr>
          <p:nvPr/>
        </p:nvCxnSpPr>
        <p:spPr>
          <a:xfrm flipH="1">
            <a:off x="3219061" y="5135485"/>
            <a:ext cx="454151" cy="69140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85EE831F-4A02-4BF9-9740-B3885FC05483}"/>
              </a:ext>
            </a:extLst>
          </p:cNvPr>
          <p:cNvSpPr/>
          <p:nvPr/>
        </p:nvSpPr>
        <p:spPr>
          <a:xfrm>
            <a:off x="1843121" y="3240832"/>
            <a:ext cx="1515899" cy="4349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26C5D05-7AF6-4536-AAAE-0C0B75EFE1E4}"/>
              </a:ext>
            </a:extLst>
          </p:cNvPr>
          <p:cNvSpPr txBox="1"/>
          <p:nvPr/>
        </p:nvSpPr>
        <p:spPr>
          <a:xfrm>
            <a:off x="3743217" y="3105669"/>
            <a:ext cx="335737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Modèle proposés en fonction de mes derniers documents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CEE518F8-8207-4F2D-ABF0-EA1B0D718887}"/>
              </a:ext>
            </a:extLst>
          </p:cNvPr>
          <p:cNvCxnSpPr>
            <a:cxnSpLocks/>
            <a:endCxn id="54" idx="6"/>
          </p:cNvCxnSpPr>
          <p:nvPr/>
        </p:nvCxnSpPr>
        <p:spPr>
          <a:xfrm flipH="1">
            <a:off x="3359020" y="3389150"/>
            <a:ext cx="363955" cy="69140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064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5A243FE7-B351-E61F-1200-A3D29EDE2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3" y="1968649"/>
            <a:ext cx="12192000" cy="3917971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3099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-239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💡 Bon à savoir </a:t>
            </a:r>
            <a:endParaRPr lang="fr-FR" sz="4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DDA3EA-27FB-4B89-9D8D-A503DABF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037"/>
            <a:ext cx="4114800" cy="365125"/>
          </a:xfrm>
        </p:spPr>
        <p:txBody>
          <a:bodyPr/>
          <a:lstStyle/>
          <a:p>
            <a:r>
              <a:rPr lang="fr-FR" dirty="0" err="1"/>
              <a:t>Canva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1E96F3-7DE6-42CA-8DB5-E9F725A1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9809" y="6385499"/>
            <a:ext cx="274320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F52C58-AB78-4871-4E9D-CD563901F651}"/>
              </a:ext>
            </a:extLst>
          </p:cNvPr>
          <p:cNvSpPr txBox="1"/>
          <p:nvPr/>
        </p:nvSpPr>
        <p:spPr>
          <a:xfrm>
            <a:off x="2508024" y="811215"/>
            <a:ext cx="7794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Les associations peuvent accéder à la version payante de </a:t>
            </a:r>
            <a:r>
              <a:rPr lang="fr-FR" sz="3200" dirty="0" err="1"/>
              <a:t>Canva</a:t>
            </a:r>
            <a:r>
              <a:rPr lang="fr-FR" sz="3200" dirty="0"/>
              <a:t>, </a:t>
            </a:r>
            <a:r>
              <a:rPr lang="fr-FR" sz="3200" b="1" dirty="0"/>
              <a:t>GRATUITEMENT</a:t>
            </a:r>
            <a:r>
              <a:rPr lang="fr-FR" sz="3200" dirty="0"/>
              <a:t> !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F20176D-524D-9955-D602-E8576612AA72}"/>
              </a:ext>
            </a:extLst>
          </p:cNvPr>
          <p:cNvSpPr/>
          <p:nvPr/>
        </p:nvSpPr>
        <p:spPr>
          <a:xfrm>
            <a:off x="3151163" y="1888433"/>
            <a:ext cx="2124222" cy="587609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19269E2-5501-DE74-F352-DB75AB26401D}"/>
              </a:ext>
            </a:extLst>
          </p:cNvPr>
          <p:cNvSpPr/>
          <p:nvPr/>
        </p:nvSpPr>
        <p:spPr>
          <a:xfrm>
            <a:off x="9451143" y="3771159"/>
            <a:ext cx="2628313" cy="18137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90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8C88DA6-AA40-B615-816D-749935FF5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851" y="1954470"/>
            <a:ext cx="6277851" cy="4172532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3099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-239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💡 Bon à savoir </a:t>
            </a:r>
            <a:endParaRPr lang="fr-FR" sz="4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DDA3EA-27FB-4B89-9D8D-A503DABF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037"/>
            <a:ext cx="4114800" cy="365125"/>
          </a:xfrm>
        </p:spPr>
        <p:txBody>
          <a:bodyPr/>
          <a:lstStyle/>
          <a:p>
            <a:r>
              <a:rPr lang="fr-FR" dirty="0" err="1"/>
              <a:t>Canva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1E96F3-7DE6-42CA-8DB5-E9F725A1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9809" y="6385499"/>
            <a:ext cx="274320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F52C58-AB78-4871-4E9D-CD563901F651}"/>
              </a:ext>
            </a:extLst>
          </p:cNvPr>
          <p:cNvSpPr txBox="1"/>
          <p:nvPr/>
        </p:nvSpPr>
        <p:spPr>
          <a:xfrm>
            <a:off x="2508024" y="811215"/>
            <a:ext cx="7794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Les associations peuvent accéder à la version payante de </a:t>
            </a:r>
            <a:r>
              <a:rPr lang="fr-FR" sz="3200" dirty="0" err="1"/>
              <a:t>Canva</a:t>
            </a:r>
            <a:r>
              <a:rPr lang="fr-FR" sz="3200" dirty="0"/>
              <a:t>, </a:t>
            </a:r>
            <a:r>
              <a:rPr lang="fr-FR" sz="3200" b="1" dirty="0"/>
              <a:t>GRATUITEMENT</a:t>
            </a:r>
            <a:r>
              <a:rPr lang="fr-FR" sz="3200" dirty="0"/>
              <a:t> !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F20176D-524D-9955-D602-E8576612AA72}"/>
              </a:ext>
            </a:extLst>
          </p:cNvPr>
          <p:cNvSpPr/>
          <p:nvPr/>
        </p:nvSpPr>
        <p:spPr>
          <a:xfrm>
            <a:off x="520504" y="4973099"/>
            <a:ext cx="3123027" cy="587609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35C1FE6-3C95-AE09-031B-A2CCD6651162}"/>
              </a:ext>
            </a:extLst>
          </p:cNvPr>
          <p:cNvGrpSpPr/>
          <p:nvPr/>
        </p:nvGrpSpPr>
        <p:grpSpPr>
          <a:xfrm>
            <a:off x="6798355" y="1847094"/>
            <a:ext cx="3483807" cy="4903530"/>
            <a:chOff x="7336134" y="1847094"/>
            <a:chExt cx="3483807" cy="490353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A1CB3E6-7BD6-784B-3868-E4E3E5755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68913" y="1847094"/>
              <a:ext cx="3351028" cy="4903530"/>
            </a:xfrm>
            <a:prstGeom prst="rect">
              <a:avLst/>
            </a:prstGeom>
          </p:spPr>
        </p:pic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3B895AC-65A8-09DC-C5AB-2B3E1CEBDA28}"/>
                </a:ext>
              </a:extLst>
            </p:cNvPr>
            <p:cNvSpPr/>
            <p:nvPr/>
          </p:nvSpPr>
          <p:spPr>
            <a:xfrm>
              <a:off x="7336134" y="5434736"/>
              <a:ext cx="3123027" cy="587609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id="{16D2B549-A1A6-6B50-CE81-6E098F11705F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>
            <a:off x="3643531" y="5266904"/>
            <a:ext cx="3154824" cy="461637"/>
          </a:xfrm>
          <a:prstGeom prst="curvedConnector3">
            <a:avLst/>
          </a:prstGeom>
          <a:ln w="127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9245B550-05CD-1802-2B4F-D92F47DADE4D}"/>
              </a:ext>
            </a:extLst>
          </p:cNvPr>
          <p:cNvSpPr/>
          <p:nvPr/>
        </p:nvSpPr>
        <p:spPr>
          <a:xfrm>
            <a:off x="9267810" y="6171784"/>
            <a:ext cx="2515199" cy="587609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 suivez les instructions</a:t>
            </a:r>
          </a:p>
        </p:txBody>
      </p:sp>
      <p:cxnSp>
        <p:nvCxnSpPr>
          <p:cNvPr id="22" name="Connecteur : en arc 21">
            <a:extLst>
              <a:ext uri="{FF2B5EF4-FFF2-40B4-BE49-F238E27FC236}">
                <a16:creationId xmlns:a16="http://schemas.microsoft.com/office/drawing/2014/main" id="{2163A1D4-85CB-B585-E573-8E5E157740BD}"/>
              </a:ext>
            </a:extLst>
          </p:cNvPr>
          <p:cNvCxnSpPr>
            <a:cxnSpLocks/>
            <a:stCxn id="14" idx="4"/>
            <a:endCxn id="21" idx="2"/>
          </p:cNvCxnSpPr>
          <p:nvPr/>
        </p:nvCxnSpPr>
        <p:spPr>
          <a:xfrm rot="16200000" flipH="1">
            <a:off x="8592217" y="5789996"/>
            <a:ext cx="443244" cy="907941"/>
          </a:xfrm>
          <a:prstGeom prst="curvedConnector2">
            <a:avLst/>
          </a:prstGeom>
          <a:ln w="1270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104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980FF4F5-896D-4199-A842-E0DDD2DB8C9D}"/>
              </a:ext>
            </a:extLst>
          </p:cNvPr>
          <p:cNvSpPr txBox="1"/>
          <p:nvPr/>
        </p:nvSpPr>
        <p:spPr>
          <a:xfrm>
            <a:off x="3402952" y="3136612"/>
            <a:ext cx="538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💡 Avez-vous des questions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B6E2CC-0D50-4A11-8BA6-06775EDF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A9EF-A9CF-4376-AC0D-5DD638942090}" type="datetime1">
              <a:rPr lang="fr-FR" smtClean="0"/>
              <a:t>12/07/2024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C05F61-646F-4FFE-BCF1-D0B932FD7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8E0A0E-AF74-4866-B434-BCB2A175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11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Faisons connaissance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140590" y="2093205"/>
            <a:ext cx="7910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/>
              <a:t>Claire </a:t>
            </a:r>
            <a:r>
              <a:rPr lang="fr-FR" sz="3200" b="1" dirty="0"/>
              <a:t>Bergé-Lallemant</a:t>
            </a:r>
            <a:endParaRPr lang="fr-FR" sz="2800" dirty="0"/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Conseillère numérique</a:t>
            </a:r>
          </a:p>
          <a:p>
            <a:pPr algn="ctr"/>
            <a:r>
              <a:rPr lang="fr-FR" sz="2800" b="1" dirty="0"/>
              <a:t>À la mairie de Peyruis</a:t>
            </a:r>
          </a:p>
          <a:p>
            <a:pPr algn="ctr"/>
            <a:r>
              <a:rPr lang="fr-FR" sz="2800" dirty="0"/>
              <a:t>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890959D-01DE-4667-8816-1D90F14D8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2" t="12514" r="1553" b="12869"/>
          <a:stretch/>
        </p:blipFill>
        <p:spPr>
          <a:xfrm>
            <a:off x="4850672" y="4678212"/>
            <a:ext cx="2490652" cy="1255649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07599D-BCC7-41E4-8D43-7D587B6A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7F49-21D1-4BFD-86BE-6372575035D2}" type="datetime1">
              <a:rPr lang="fr-FR" smtClean="0"/>
              <a:t>12/07/2024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8571E1-D640-49F9-B663-7F78572B4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1C4A6-57D3-43A5-98D5-F28A9590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55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2685926"/>
            <a:ext cx="10515600" cy="1846659"/>
          </a:xfrm>
          <a:prstGeom prst="rect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💡 </a:t>
            </a:r>
            <a:r>
              <a:rPr lang="fr-FR" sz="3600" dirty="0">
                <a:solidFill>
                  <a:schemeClr val="bg1"/>
                </a:solidFill>
              </a:rPr>
              <a:t>Faisons le point !!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5400" b="1" dirty="0">
                <a:solidFill>
                  <a:schemeClr val="bg1"/>
                </a:solidFill>
              </a:rPr>
              <a:t>bit.ly/3slagWM</a:t>
            </a:r>
          </a:p>
        </p:txBody>
      </p:sp>
    </p:spTree>
    <p:extLst>
      <p:ext uri="{BB962C8B-B14F-4D97-AF65-F5344CB8AC3E}">
        <p14:creationId xmlns:p14="http://schemas.microsoft.com/office/powerpoint/2010/main" val="1371820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008037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3B1AB1-88D0-49C0-81F5-CB95FDA5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93B-173C-4657-8090-FFC41D21F3A9}" type="datetime1">
              <a:rPr lang="fr-FR" smtClean="0"/>
              <a:t>12/07/2024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8D4A5C-45CD-422F-B829-636080C2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F4DB2B-A6D3-4F56-8C3A-D775A299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Parlez-nous de vous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346ECE5-5930-417C-989B-75B9C15745DC}"/>
              </a:ext>
            </a:extLst>
          </p:cNvPr>
          <p:cNvSpPr txBox="1"/>
          <p:nvPr/>
        </p:nvSpPr>
        <p:spPr>
          <a:xfrm>
            <a:off x="3267964" y="2751691"/>
            <a:ext cx="94069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</a:t>
            </a:r>
            <a:endParaRPr lang="fr-FR" sz="2800" dirty="0"/>
          </a:p>
          <a:p>
            <a:r>
              <a:rPr lang="fr-FR" sz="2800" dirty="0"/>
              <a:t>❓ Présentez-vous en quelques mots…</a:t>
            </a:r>
          </a:p>
          <a:p>
            <a:endParaRPr lang="fr-FR" sz="28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729C10-6FCE-40FF-96A5-26228B89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C2C0-05CA-485B-A419-942FB7BCDC0B}" type="datetime1">
              <a:rPr lang="fr-FR" smtClean="0"/>
              <a:t>12/07/2024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CDD6CB-39BB-4729-BBE9-C5DF372C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EB9C67-9D31-478A-81A7-D8482FDA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30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Posons le cadre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2982870"/>
            <a:ext cx="72106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🤔 Quelles règles de groupe sont importantes pour nous ?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0730-B842-4208-8C61-8BB3893711F9}" type="datetime1">
              <a:rPr lang="fr-FR" smtClean="0"/>
              <a:t>12/07/2024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22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5701AE7B-FEF5-4DDF-B3B0-301D5B1EB9AF}"/>
              </a:ext>
            </a:extLst>
          </p:cNvPr>
          <p:cNvGrpSpPr/>
          <p:nvPr/>
        </p:nvGrpSpPr>
        <p:grpSpPr>
          <a:xfrm>
            <a:off x="3325807" y="2015552"/>
            <a:ext cx="5469465" cy="3416320"/>
            <a:chOff x="2008082" y="2127519"/>
            <a:chExt cx="5469465" cy="3416320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DEB4D0F-642E-4B59-9FE9-5923A3A08865}"/>
                </a:ext>
              </a:extLst>
            </p:cNvPr>
            <p:cNvSpPr txBox="1"/>
            <p:nvPr/>
          </p:nvSpPr>
          <p:spPr>
            <a:xfrm>
              <a:off x="2079003" y="2127519"/>
              <a:ext cx="539854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/>
                <a:t>   </a:t>
              </a:r>
            </a:p>
            <a:p>
              <a:endParaRPr lang="fr-FR" sz="2800" b="1" dirty="0"/>
            </a:p>
            <a:p>
              <a:r>
                <a:rPr lang="fr-FR" sz="3200" b="1" dirty="0"/>
                <a:t>      </a:t>
              </a:r>
              <a:r>
                <a:rPr lang="fr-FR" sz="3200" b="1" dirty="0" err="1"/>
                <a:t>Canva</a:t>
              </a:r>
              <a:r>
                <a:rPr lang="fr-FR" sz="3200" b="1" dirty="0"/>
                <a:t>, c’est quoi?</a:t>
              </a:r>
            </a:p>
            <a:p>
              <a:br>
                <a:rPr lang="fr-FR" sz="3200" b="1" dirty="0"/>
              </a:br>
              <a:r>
                <a:rPr lang="fr-FR" sz="3200" b="1" dirty="0"/>
                <a:t>      Et on l’utilise comment ?</a:t>
              </a:r>
            </a:p>
            <a:p>
              <a:endParaRPr lang="fr-FR" sz="3200" b="1" dirty="0"/>
            </a:p>
            <a:p>
              <a:r>
                <a:rPr lang="fr-FR" sz="2800" dirty="0"/>
                <a:t>		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DF7CE40-9CE6-4FA7-B65C-537CAD4F0952}"/>
                </a:ext>
              </a:extLst>
            </p:cNvPr>
            <p:cNvSpPr txBox="1"/>
            <p:nvPr/>
          </p:nvSpPr>
          <p:spPr>
            <a:xfrm>
              <a:off x="2008082" y="2978662"/>
              <a:ext cx="643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👉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FE59D2A-595A-43BC-8117-ED62808E2C4C}"/>
                </a:ext>
              </a:extLst>
            </p:cNvPr>
            <p:cNvSpPr txBox="1"/>
            <p:nvPr/>
          </p:nvSpPr>
          <p:spPr>
            <a:xfrm>
              <a:off x="2008082" y="4018635"/>
              <a:ext cx="643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🧐</a:t>
              </a:r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53BDC01-168B-4F8C-889B-6AA972B4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A336-CD4C-49DA-BE90-715A13810D37}" type="datetime1">
              <a:rPr lang="fr-FR" smtClean="0"/>
              <a:t>12/07/2024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1CEE913-116D-4E25-B152-6B3087B2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EB49429-2F98-4146-BBA7-B7A292D6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40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032233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120B52B-6EFE-4448-B9DF-05101B148350}"/>
              </a:ext>
            </a:extLst>
          </p:cNvPr>
          <p:cNvSpPr txBox="1"/>
          <p:nvPr/>
        </p:nvSpPr>
        <p:spPr>
          <a:xfrm>
            <a:off x="838200" y="1454913"/>
            <a:ext cx="3417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 🧐 </a:t>
            </a:r>
            <a:r>
              <a:rPr lang="fr-FR" sz="2400" b="1" dirty="0" err="1"/>
              <a:t>Canva</a:t>
            </a:r>
            <a:r>
              <a:rPr lang="fr-FR" sz="2400" b="1" dirty="0"/>
              <a:t>, c’est quoi?</a:t>
            </a:r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74078E5-3ACB-4D75-87A2-B604AD903D09}"/>
              </a:ext>
            </a:extLst>
          </p:cNvPr>
          <p:cNvSpPr txBox="1"/>
          <p:nvPr/>
        </p:nvSpPr>
        <p:spPr>
          <a:xfrm>
            <a:off x="2286369" y="2121245"/>
            <a:ext cx="76044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👉 </a:t>
            </a:r>
            <a:r>
              <a:rPr lang="fr-FR" sz="2400" dirty="0"/>
              <a:t>Un logiciel en ligne pour faire de la création graphique</a:t>
            </a:r>
          </a:p>
          <a:p>
            <a:endParaRPr lang="fr-FR" sz="2400" dirty="0"/>
          </a:p>
          <a:p>
            <a:r>
              <a:rPr lang="fr-FR" sz="2400" dirty="0"/>
              <a:t>👉 Accessible à tout le monde</a:t>
            </a:r>
          </a:p>
          <a:p>
            <a:endParaRPr lang="fr-FR" sz="2400" dirty="0"/>
          </a:p>
          <a:p>
            <a:r>
              <a:rPr lang="fr-FR" sz="2400" dirty="0"/>
              <a:t>👉 En grande partie gratuit (sauf quand je vois le symbole de la couronne :           )</a:t>
            </a:r>
          </a:p>
          <a:p>
            <a:endParaRPr lang="fr-FR" sz="2400" dirty="0"/>
          </a:p>
          <a:p>
            <a:r>
              <a:rPr lang="fr-FR" sz="2400" dirty="0"/>
              <a:t>👉 Choix très varié de supports de communication : </a:t>
            </a:r>
          </a:p>
          <a:p>
            <a:endParaRPr lang="fr-FR" sz="2400" dirty="0"/>
          </a:p>
          <a:p>
            <a:pPr algn="ctr"/>
            <a:r>
              <a:rPr lang="fr-FR" sz="2400" dirty="0"/>
              <a:t>Posters | Flyers | Réseaux sociaux | Cartes de visites </a:t>
            </a:r>
          </a:p>
          <a:p>
            <a:pPr algn="ctr"/>
            <a:r>
              <a:rPr lang="fr-FR" sz="2400" dirty="0"/>
              <a:t>CV |Cartes d’invitation | Faire part | …</a:t>
            </a:r>
            <a:endParaRPr lang="fr-FR" sz="2400" b="1" dirty="0"/>
          </a:p>
          <a:p>
            <a:endParaRPr lang="fr-FR" sz="2400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733AC223-6622-4DFA-AFB6-46771FE7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D8E-D7B4-4167-8C91-63DD83ED9E74}" type="datetime1">
              <a:rPr lang="fr-FR" smtClean="0"/>
              <a:t>12/07/2024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AFF5615-45C6-4C69-BF31-D2B456C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42B8977-E85C-4078-B708-5DF64BD5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F809517-CBD1-42EC-A235-F92403DADD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35" r="15412" b="10533"/>
          <a:stretch/>
        </p:blipFill>
        <p:spPr>
          <a:xfrm>
            <a:off x="4398598" y="3972875"/>
            <a:ext cx="648689" cy="5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5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44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062234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120B52B-6EFE-4448-B9DF-05101B148350}"/>
              </a:ext>
            </a:extLst>
          </p:cNvPr>
          <p:cNvSpPr txBox="1"/>
          <p:nvPr/>
        </p:nvSpPr>
        <p:spPr>
          <a:xfrm>
            <a:off x="3395954" y="1271057"/>
            <a:ext cx="54000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 🧐 RDV sur le site : www.canva.com</a:t>
            </a:r>
            <a:endParaRPr lang="fr-FR" sz="2400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733AC223-6622-4DFA-AFB6-46771FE7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D8E-D7B4-4167-8C91-63DD83ED9E74}" type="datetime1">
              <a:rPr lang="fr-FR" smtClean="0"/>
              <a:t>12/07/2024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AFF5615-45C6-4C69-BF31-D2B456C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42B8977-E85C-4078-B708-5DF64BD5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C723161-7869-42E1-8044-A0FC3D331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49" y="1947968"/>
            <a:ext cx="9327502" cy="4483331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5F98E069-1B61-4FE8-B96C-99507F37BECE}"/>
              </a:ext>
            </a:extLst>
          </p:cNvPr>
          <p:cNvSpPr/>
          <p:nvPr/>
        </p:nvSpPr>
        <p:spPr>
          <a:xfrm>
            <a:off x="9962762" y="1903445"/>
            <a:ext cx="854528" cy="36512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31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120B52B-6EFE-4448-B9DF-05101B148350}"/>
              </a:ext>
            </a:extLst>
          </p:cNvPr>
          <p:cNvSpPr txBox="1"/>
          <p:nvPr/>
        </p:nvSpPr>
        <p:spPr>
          <a:xfrm>
            <a:off x="838200" y="1561251"/>
            <a:ext cx="3417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 🧐 Créer un compte :</a:t>
            </a:r>
            <a:endParaRPr lang="fr-FR" sz="2400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733AC223-6622-4DFA-AFB6-46771FE7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D8E-D7B4-4167-8C91-63DD83ED9E74}" type="datetime1">
              <a:rPr lang="fr-FR" smtClean="0"/>
              <a:t>12/07/2024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AFF5615-45C6-4C69-BF31-D2B456C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42B8977-E85C-4078-B708-5DF64BD5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929D58-24E7-4689-A5CE-DB8373541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902" y="1877500"/>
            <a:ext cx="5852392" cy="4360605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8009107-446D-4C1E-B2EB-11EDD19DE713}"/>
              </a:ext>
            </a:extLst>
          </p:cNvPr>
          <p:cNvCxnSpPr>
            <a:cxnSpLocks/>
          </p:cNvCxnSpPr>
          <p:nvPr/>
        </p:nvCxnSpPr>
        <p:spPr>
          <a:xfrm>
            <a:off x="4711959" y="3290514"/>
            <a:ext cx="513184" cy="0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4E2AC82-35BA-4918-B111-91B5806DD948}"/>
              </a:ext>
            </a:extLst>
          </p:cNvPr>
          <p:cNvCxnSpPr>
            <a:cxnSpLocks/>
          </p:cNvCxnSpPr>
          <p:nvPr/>
        </p:nvCxnSpPr>
        <p:spPr>
          <a:xfrm>
            <a:off x="4711959" y="3713502"/>
            <a:ext cx="513184" cy="0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7EE4AAF-65E5-4CAD-91C0-9D4EB3B9467B}"/>
              </a:ext>
            </a:extLst>
          </p:cNvPr>
          <p:cNvCxnSpPr>
            <a:cxnSpLocks/>
          </p:cNvCxnSpPr>
          <p:nvPr/>
        </p:nvCxnSpPr>
        <p:spPr>
          <a:xfrm>
            <a:off x="4711959" y="4114718"/>
            <a:ext cx="513184" cy="0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937A83C-20DF-4866-8791-191B6B9A2B01}"/>
              </a:ext>
            </a:extLst>
          </p:cNvPr>
          <p:cNvCxnSpPr>
            <a:cxnSpLocks/>
          </p:cNvCxnSpPr>
          <p:nvPr/>
        </p:nvCxnSpPr>
        <p:spPr>
          <a:xfrm>
            <a:off x="4711959" y="4525265"/>
            <a:ext cx="513184" cy="0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4326B17-0893-4AB5-A5D8-F8C0400D7E07}"/>
              </a:ext>
            </a:extLst>
          </p:cNvPr>
          <p:cNvSpPr txBox="1"/>
          <p:nvPr/>
        </p:nvSpPr>
        <p:spPr>
          <a:xfrm>
            <a:off x="1294621" y="3147489"/>
            <a:ext cx="3417337" cy="1569660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Choisissez le moyen de création de votre compte </a:t>
            </a:r>
            <a:r>
              <a:rPr lang="fr-FR" sz="2400" dirty="0" err="1"/>
              <a:t>Canva</a:t>
            </a:r>
            <a:r>
              <a:rPr lang="fr-FR" sz="2400" dirty="0"/>
              <a:t> et remplissez le formulaire</a:t>
            </a:r>
          </a:p>
        </p:txBody>
      </p:sp>
    </p:spTree>
    <p:extLst>
      <p:ext uri="{BB962C8B-B14F-4D97-AF65-F5344CB8AC3E}">
        <p14:creationId xmlns:p14="http://schemas.microsoft.com/office/powerpoint/2010/main" val="386945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44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062234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120B52B-6EFE-4448-B9DF-05101B148350}"/>
              </a:ext>
            </a:extLst>
          </p:cNvPr>
          <p:cNvSpPr txBox="1"/>
          <p:nvPr/>
        </p:nvSpPr>
        <p:spPr>
          <a:xfrm>
            <a:off x="2295854" y="2750393"/>
            <a:ext cx="7600292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👤 Identifiant  : japprends.04@protonmail.com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733AC223-6622-4DFA-AFB6-46771FE7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D8E-D7B4-4167-8C91-63DD83ED9E74}" type="datetime1">
              <a:rPr lang="fr-FR" smtClean="0"/>
              <a:t>12/07/2024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AFF5615-45C6-4C69-BF31-D2B456CC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42B8977-E85C-4078-B708-5DF64BD5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15A5AD8-2C1E-4B14-889D-B61329B313F9}"/>
              </a:ext>
            </a:extLst>
          </p:cNvPr>
          <p:cNvSpPr txBox="1"/>
          <p:nvPr/>
        </p:nvSpPr>
        <p:spPr>
          <a:xfrm>
            <a:off x="2526102" y="4413877"/>
            <a:ext cx="713979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🔒 Mot de passe :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Atnum04310!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E1A9C00-21B0-49BE-B620-75E347A91DDE}"/>
              </a:ext>
            </a:extLst>
          </p:cNvPr>
          <p:cNvSpPr txBox="1"/>
          <p:nvPr/>
        </p:nvSpPr>
        <p:spPr>
          <a:xfrm>
            <a:off x="3395954" y="1456241"/>
            <a:ext cx="54000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 🧐 Vous ne pouvez/souhaitez pas créer de compte ? Je vous en prête un 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990966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731</Words>
  <Application>Microsoft Office PowerPoint</Application>
  <PresentationFormat>Grand écran</PresentationFormat>
  <Paragraphs>182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Bienvenue à l’atelier « Canva », Création d’affiches | Flyers | CV</vt:lpstr>
      <vt:lpstr>Faisons connaissance</vt:lpstr>
      <vt:lpstr>Parlez-nous de vous !</vt:lpstr>
      <vt:lpstr>Posons le cadre</vt:lpstr>
      <vt:lpstr>Tout un programme !</vt:lpstr>
      <vt:lpstr>Partons du début !</vt:lpstr>
      <vt:lpstr>Partons du début !</vt:lpstr>
      <vt:lpstr>Partons du début !</vt:lpstr>
      <vt:lpstr>Partons du début !</vt:lpstr>
      <vt:lpstr>Partons du début !</vt:lpstr>
      <vt:lpstr>Partons du début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Synthèse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HUBDUSUD_CM1</cp:lastModifiedBy>
  <cp:revision>33</cp:revision>
  <cp:lastPrinted>2022-01-08T13:47:22Z</cp:lastPrinted>
  <dcterms:created xsi:type="dcterms:W3CDTF">2021-12-15T13:49:53Z</dcterms:created>
  <dcterms:modified xsi:type="dcterms:W3CDTF">2024-07-12T09:35:03Z</dcterms:modified>
</cp:coreProperties>
</file>